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6" r:id="rId2"/>
    <p:sldId id="270" r:id="rId3"/>
    <p:sldId id="274" r:id="rId4"/>
    <p:sldId id="272" r:id="rId5"/>
    <p:sldId id="275" r:id="rId6"/>
    <p:sldId id="276" r:id="rId7"/>
    <p:sldId id="277" r:id="rId8"/>
    <p:sldId id="278" r:id="rId9"/>
    <p:sldId id="279" r:id="rId10"/>
    <p:sldId id="280" r:id="rId11"/>
    <p:sldId id="281" r:id="rId12"/>
    <p:sldId id="287" r:id="rId13"/>
    <p:sldId id="282" r:id="rId14"/>
    <p:sldId id="284" r:id="rId15"/>
    <p:sldId id="285" r:id="rId16"/>
    <p:sldId id="271" r:id="rId17"/>
    <p:sldId id="258" r:id="rId18"/>
    <p:sldId id="257" r:id="rId19"/>
    <p:sldId id="26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414"/>
    <p:restoredTop sz="94667"/>
  </p:normalViewPr>
  <p:slideViewPr>
    <p:cSldViewPr snapToGrid="0" snapToObjects="1">
      <p:cViewPr>
        <p:scale>
          <a:sx n="110" d="100"/>
          <a:sy n="110" d="100"/>
        </p:scale>
        <p:origin x="992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3.pn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320D7-81EF-2A41-9662-6447C72F1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1FEE0-0766-1C46-82CD-462A6F7AB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C602C-D992-FB4C-96E5-34C5F9B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565CF-393C-E44F-A26A-E87E29B07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2F08C-CC61-994F-A2F9-225A06FFC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64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43D9D-650F-064D-B16A-3DC748818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1E3D36-B314-3D41-94EE-4A4ADA479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FB784-0D89-854D-A8DA-9B0463456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3F0F1-13C5-3349-84B7-508A4F81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1B10-08C7-2F40-97E0-403A8D6E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08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5E4EC4-7A5C-BD43-83AA-41E7BF17C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461BE8-AD7E-314F-AB42-D051E6C99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8FB26-E7F2-2343-A1B3-715B709C6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853F6-C6B6-4141-BA8E-5E4BAC066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9EE37-E486-334D-B5B5-820358406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28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9126-877D-4746-8843-B14FD515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4F133-745C-DC4F-8BE2-D46D81AB9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EF32A-4261-1645-BD3A-24DF3D673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4339F-1585-6049-AF8F-82956A2F7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5327C-FC36-9D42-8862-2D4ECD1E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5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E02CB-C963-AC4F-AF7E-658A0F53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F8DB38-55E9-EC4B-9C3F-B3B5D91F6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88B79-399C-F243-B6F0-13D32E31D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2568F-70DF-174A-8320-B20F5612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7B3B3-A2F7-094E-B475-C9AEF0C2F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0FCC-E9CE-094F-9498-3DE885CB6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D839F-53B5-1548-BE18-92D13946A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8AD3D2-0A5A-C84F-9BC1-678C3C216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CB452-AEAE-D948-9FC2-9F6173EBD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D9885-AADF-814E-B379-60B5F73F9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6B5D1-9C67-D24A-9A76-FE997116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64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1CABD-8CAB-8F4B-A8EF-8449C6138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76434-0EC7-7E4D-891D-C0FFB6BA7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AD261-A89E-5942-A082-015CE35BD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A0D65-111B-3E40-8FE7-3D1D3358EF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B3D95F-2FC2-5845-A26F-1639DB7E11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DBA541-CDBA-D84B-8B96-AE3AB3F43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7840DE-37A0-E744-9B3D-DCDD5FD0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87FEC3-3F36-3145-A312-45F569F0C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51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DED0-A822-284C-B101-02E047080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A527B-45A1-2141-B219-69D0422E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3F92F6-1C9E-CC4B-A7D4-1C9DFFDFC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1AD70-04BC-B24E-A1FD-1C57F78CF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46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66CF63-719B-5D48-8C6A-7044CE0AC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C4C10D-B501-754C-A28F-DCCAE563E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5D1F7-0615-E448-8B0B-C1FAC772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4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835C-C4D6-2744-A897-6EACC051B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9ECCA-25E2-2B41-9DD2-6B3950C98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ADF2F-A97C-7D4F-B26B-6791A198A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EF1FB-CD9B-334E-8EE0-9C6E985B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11AE1-A254-174B-AB7B-A9A411A8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5143A2-4F65-7945-B846-CF43ACDB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1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20C5E-95C3-E04B-BB08-3F7F9F37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497B7-AEFB-274C-A520-55CFC4B0E5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480D-E0B3-0947-AC28-DBA260597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02711-908D-524B-BAAC-EB5563C82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28CC8-D75A-D449-AAC2-B4A0084DE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997CE-D14A-E641-AB33-9004DBD57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7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50B1A8-6068-3C4E-9FB6-AE8668947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9375C-DD1A-E340-AD3A-44A898F9F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5E26B-9796-264B-96BF-5A82481523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08030-0D23-5B42-A52D-A9331F0B24E7}" type="datetimeFigureOut">
              <a:rPr lang="en-US" smtClean="0"/>
              <a:t>6/2/18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E5B0B-0827-A944-B0A4-E0F0B02F1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DE5FF-94FD-CD4F-832E-36447F89F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1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itle 3">
            <a:extLst>
              <a:ext uri="{FF2B5EF4-FFF2-40B4-BE49-F238E27FC236}">
                <a16:creationId xmlns:a16="http://schemas.microsoft.com/office/drawing/2014/main" id="{1CA21DA7-7298-5042-91F7-90FC60D751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525347"/>
            <a:ext cx="6801321" cy="17373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Arquitectura de la solución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9002429-674C-2E4D-9CED-27CAC78CE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961258" y="4525347"/>
            <a:ext cx="3258675" cy="1737360"/>
          </a:xfrm>
        </p:spPr>
        <p:txBody>
          <a:bodyPr vert="horz" lIns="91440" tIns="45720" rIns="91440" bIns="45720" rtlCol="0" anchor="ctr">
            <a:normAutofit/>
          </a:bodyPr>
          <a:lstStyle/>
          <a:p>
            <a:endParaRPr lang="en-US" sz="24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1291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23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423A38-AC19-094A-9D10-F7C0B28E1A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80993"/>
            <a:ext cx="7188199" cy="44926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55107EA-2321-384A-8F49-431127FE8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Obtener contadores de votos de un registro</a:t>
            </a:r>
          </a:p>
        </p:txBody>
      </p:sp>
    </p:spTree>
    <p:extLst>
      <p:ext uri="{BB962C8B-B14F-4D97-AF65-F5344CB8AC3E}">
        <p14:creationId xmlns:p14="http://schemas.microsoft.com/office/powerpoint/2010/main" val="2013174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13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A2CB39-6702-B34D-89A0-548C717DE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80993"/>
            <a:ext cx="7188199" cy="44926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A2FF6AB-F861-D449-9787-A2B494F33D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Obtener lista de registros</a:t>
            </a:r>
          </a:p>
        </p:txBody>
      </p:sp>
    </p:spTree>
    <p:extLst>
      <p:ext uri="{BB962C8B-B14F-4D97-AF65-F5344CB8AC3E}">
        <p14:creationId xmlns:p14="http://schemas.microsoft.com/office/powerpoint/2010/main" val="26278237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AF3FCF3-FD17-0F4D-AAA9-C667408E59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Costos de implementación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764628-E083-0440-A924-E2E9D811C21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341348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DA598-979C-4046-BA07-A12DCB95E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Costos</a:t>
            </a:r>
            <a:r>
              <a:rPr lang="en-US" dirty="0"/>
              <a:t> Finales – API </a:t>
            </a:r>
            <a:r>
              <a:rPr lang="en-US" dirty="0" err="1"/>
              <a:t>Serverless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70B5D-8489-0941-84B8-5D69DB3FA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5</a:t>
            </a:r>
            <a:r>
              <a:rPr lang="en-US" sz="1800" dirty="0"/>
              <a:t>0 requests </a:t>
            </a:r>
            <a:r>
              <a:rPr lang="es-ES" sz="1800" dirty="0"/>
              <a:t>al mes </a:t>
            </a:r>
            <a:r>
              <a:rPr lang="en-US" sz="1800" dirty="0"/>
              <a:t>por </a:t>
            </a:r>
            <a:r>
              <a:rPr lang="en-US" sz="1800" dirty="0" err="1"/>
              <a:t>usuario</a:t>
            </a:r>
            <a:r>
              <a:rPr lang="en-US" sz="1800" dirty="0"/>
              <a:t> a las APIs, con </a:t>
            </a:r>
            <a:r>
              <a:rPr lang="en-US" sz="1800" dirty="0" err="1"/>
              <a:t>duraci</a:t>
            </a:r>
            <a:r>
              <a:rPr lang="es-ES" sz="1800" dirty="0"/>
              <a:t>ón de </a:t>
            </a:r>
            <a:r>
              <a:rPr lang="en-US" sz="1800" dirty="0"/>
              <a:t>7</a:t>
            </a:r>
            <a:r>
              <a:rPr lang="es-ES" sz="1800" dirty="0"/>
              <a:t> segundos por </a:t>
            </a:r>
            <a:r>
              <a:rPr lang="es-ES" sz="1800" dirty="0" err="1"/>
              <a:t>request</a:t>
            </a:r>
            <a:r>
              <a:rPr lang="es-ES" sz="1800" dirty="0"/>
              <a:t>.</a:t>
            </a:r>
          </a:p>
          <a:p>
            <a:r>
              <a:rPr lang="en-US" sz="1800" dirty="0" err="1"/>
              <a:t>Usuarios</a:t>
            </a:r>
            <a:r>
              <a:rPr lang="en-US" sz="1800" dirty="0"/>
              <a:t>: </a:t>
            </a:r>
            <a:r>
              <a:rPr lang="es-ES" sz="1800" dirty="0"/>
              <a:t>100,00</a:t>
            </a:r>
            <a:r>
              <a:rPr lang="en-US" sz="1800" dirty="0"/>
              <a:t>0.</a:t>
            </a:r>
            <a:endParaRPr lang="es-ES" sz="1800" dirty="0"/>
          </a:p>
          <a:p>
            <a:r>
              <a:rPr lang="es-ES" sz="1800" dirty="0"/>
              <a:t>Total de </a:t>
            </a:r>
            <a:r>
              <a:rPr lang="es-ES" sz="1800" dirty="0" err="1"/>
              <a:t>requests</a:t>
            </a:r>
            <a:r>
              <a:rPr lang="es-ES" sz="1800" dirty="0"/>
              <a:t> al mes: 5,000,000</a:t>
            </a:r>
            <a:r>
              <a:rPr lang="en-US" sz="1800" dirty="0"/>
              <a:t>.</a:t>
            </a:r>
            <a:endParaRPr lang="es-E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6E3997-A799-844A-970D-BD20D1747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735" y="2375523"/>
            <a:ext cx="6550065" cy="3801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601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DA598-979C-4046-BA07-A12DCB95E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Costos</a:t>
            </a:r>
            <a:r>
              <a:rPr lang="en-US" dirty="0"/>
              <a:t> Finales – </a:t>
            </a:r>
            <a:r>
              <a:rPr lang="en-US" dirty="0" err="1"/>
              <a:t>Almacenamiento</a:t>
            </a:r>
            <a:r>
              <a:rPr lang="en-US" dirty="0"/>
              <a:t> registros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70B5D-8489-0941-84B8-5D69DB3FA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1800" dirty="0"/>
              <a:t>5</a:t>
            </a:r>
            <a:r>
              <a:rPr lang="en-US" sz="1800" dirty="0"/>
              <a:t>0 GB de </a:t>
            </a:r>
            <a:r>
              <a:rPr lang="en-US" sz="1800" dirty="0" err="1"/>
              <a:t>CosmosDB</a:t>
            </a:r>
            <a:r>
              <a:rPr lang="en-US" sz="1800" dirty="0"/>
              <a:t> (MongoDB)</a:t>
            </a:r>
            <a:endParaRPr lang="es-ES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4DAA01F-671D-7542-A6C0-0ABA6C2BE5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734" y="2358412"/>
            <a:ext cx="6550065" cy="343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086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DA598-979C-4046-BA07-A12DCB95E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Costos</a:t>
            </a:r>
            <a:r>
              <a:rPr lang="en-US" dirty="0"/>
              <a:t> Finales – </a:t>
            </a:r>
            <a:r>
              <a:rPr lang="en-US" dirty="0" err="1"/>
              <a:t>Almacenamiento</a:t>
            </a:r>
            <a:r>
              <a:rPr lang="en-US" dirty="0"/>
              <a:t> </a:t>
            </a:r>
            <a:r>
              <a:rPr lang="en-US" dirty="0" err="1"/>
              <a:t>archivos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70B5D-8489-0941-84B8-5D69DB3FA4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1 TB de </a:t>
            </a:r>
            <a:r>
              <a:rPr lang="en-US" sz="1800" dirty="0" err="1"/>
              <a:t>almacenamiento</a:t>
            </a:r>
            <a:r>
              <a:rPr lang="en-US" sz="1800" dirty="0"/>
              <a:t> de </a:t>
            </a:r>
            <a:r>
              <a:rPr lang="en-US" sz="1800" dirty="0" err="1"/>
              <a:t>archivos</a:t>
            </a:r>
            <a:endParaRPr lang="es-E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C50F08-F8FD-6442-A207-0C6A76F88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3733" y="2358412"/>
            <a:ext cx="6550066" cy="276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7474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2A051-D630-314A-9C18-806783A34B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Review</a:t>
            </a:r>
            <a:r>
              <a:rPr lang="es-ES" dirty="0"/>
              <a:t> Pendientes App Mobile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805758-D9A6-A34D-9D94-D7DD4100DC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Actualizar imagen de bienvenida con infografía blanco y negro.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7241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1AC5BB-4FEB-9A4B-A613-57D8D1DC8913}"/>
              </a:ext>
            </a:extLst>
          </p:cNvPr>
          <p:cNvSpPr/>
          <p:nvPr/>
        </p:nvSpPr>
        <p:spPr>
          <a:xfrm>
            <a:off x="714383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27A09AF-3664-E74F-9B06-88D4F69EE654}"/>
              </a:ext>
            </a:extLst>
          </p:cNvPr>
          <p:cNvSpPr/>
          <p:nvPr/>
        </p:nvSpPr>
        <p:spPr>
          <a:xfrm>
            <a:off x="1003750" y="-51160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Consulta de Casillas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B3736D-8722-FB47-9C8D-CBFB30F7ADFB}"/>
              </a:ext>
            </a:extLst>
          </p:cNvPr>
          <p:cNvSpPr/>
          <p:nvPr/>
        </p:nvSpPr>
        <p:spPr>
          <a:xfrm>
            <a:off x="1003750" y="608596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Registro de Casilla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D0A753-1AE2-5842-87DC-006CE9C5AB23}"/>
              </a:ext>
            </a:extLst>
          </p:cNvPr>
          <p:cNvCxnSpPr>
            <a:cxnSpLocks/>
          </p:cNvCxnSpPr>
          <p:nvPr/>
        </p:nvCxnSpPr>
        <p:spPr>
          <a:xfrm>
            <a:off x="3163748" y="867251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D9433-2FCE-0545-B58A-27B394E1C591}"/>
              </a:ext>
            </a:extLst>
          </p:cNvPr>
          <p:cNvSpPr/>
          <p:nvPr/>
        </p:nvSpPr>
        <p:spPr>
          <a:xfrm>
            <a:off x="714383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DDE3F9A-CC8C-E142-A096-8860F8E86FCA}"/>
              </a:ext>
            </a:extLst>
          </p:cNvPr>
          <p:cNvSpPr/>
          <p:nvPr/>
        </p:nvSpPr>
        <p:spPr>
          <a:xfrm rot="10800000">
            <a:off x="714383" y="-752376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821E48-ECA5-B940-B97D-B66BE2E87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707" y="-797727"/>
            <a:ext cx="2374232" cy="3872797"/>
          </a:xfrm>
          <a:prstGeom prst="rect">
            <a:avLst/>
          </a:prstGeom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18536026-56BC-2048-B8E4-EE3ABF3B02E4}"/>
              </a:ext>
            </a:extLst>
          </p:cNvPr>
          <p:cNvSpPr/>
          <p:nvPr/>
        </p:nvSpPr>
        <p:spPr>
          <a:xfrm>
            <a:off x="8184109" y="-74140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Preview</a:t>
            </a:r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12B13E7-B22E-4243-A7D1-5A98CC984B4B}"/>
              </a:ext>
            </a:extLst>
          </p:cNvPr>
          <p:cNvSpPr/>
          <p:nvPr/>
        </p:nvSpPr>
        <p:spPr>
          <a:xfrm>
            <a:off x="8184109" y="-74140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986466DA-6DED-B34B-9830-4F3B407B37EC}"/>
              </a:ext>
            </a:extLst>
          </p:cNvPr>
          <p:cNvSpPr/>
          <p:nvPr/>
        </p:nvSpPr>
        <p:spPr>
          <a:xfrm rot="10800000">
            <a:off x="8184109" y="-696058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01453B3-7E8B-4A41-BBF5-B9DCA2E65538}"/>
              </a:ext>
            </a:extLst>
          </p:cNvPr>
          <p:cNvCxnSpPr>
            <a:cxnSpLocks/>
          </p:cNvCxnSpPr>
          <p:nvPr/>
        </p:nvCxnSpPr>
        <p:spPr>
          <a:xfrm>
            <a:off x="6795150" y="1026668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4093B8C-EB9E-8848-9B0A-F9CB2003BFD1}"/>
              </a:ext>
            </a:extLst>
          </p:cNvPr>
          <p:cNvSpPr/>
          <p:nvPr/>
        </p:nvSpPr>
        <p:spPr>
          <a:xfrm>
            <a:off x="8473476" y="1964154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Enviar Información</a:t>
            </a:r>
            <a:endParaRPr lang="en-US" sz="1400" dirty="0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613D654E-AF4C-884D-91E9-4060BC5AC27D}"/>
              </a:ext>
            </a:extLst>
          </p:cNvPr>
          <p:cNvSpPr/>
          <p:nvPr/>
        </p:nvSpPr>
        <p:spPr>
          <a:xfrm>
            <a:off x="8184109" y="388673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Gracias por participar</a:t>
            </a:r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92B62F4-FB75-8B40-BCE9-9845DFC4A0FD}"/>
              </a:ext>
            </a:extLst>
          </p:cNvPr>
          <p:cNvSpPr/>
          <p:nvPr/>
        </p:nvSpPr>
        <p:spPr>
          <a:xfrm>
            <a:off x="8184109" y="388673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425CE54C-FDA3-FC42-916B-09DAAA326A76}"/>
              </a:ext>
            </a:extLst>
          </p:cNvPr>
          <p:cNvSpPr/>
          <p:nvPr/>
        </p:nvSpPr>
        <p:spPr>
          <a:xfrm rot="10800000">
            <a:off x="8184109" y="3932090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C0E9D90-1813-FD4B-B534-14073CFA2EFC}"/>
              </a:ext>
            </a:extLst>
          </p:cNvPr>
          <p:cNvCxnSpPr>
            <a:stCxn id="47" idx="2"/>
          </p:cNvCxnSpPr>
          <p:nvPr/>
        </p:nvCxnSpPr>
        <p:spPr>
          <a:xfrm>
            <a:off x="9474686" y="2421354"/>
            <a:ext cx="6198" cy="146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B8CFED7F-C1D3-374C-A588-F5B3DC1E0D6D}"/>
              </a:ext>
            </a:extLst>
          </p:cNvPr>
          <p:cNvSpPr/>
          <p:nvPr/>
        </p:nvSpPr>
        <p:spPr>
          <a:xfrm>
            <a:off x="1013391" y="1268352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Privacidad y Condiciones</a:t>
            </a:r>
            <a:endParaRPr lang="en-US" sz="1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8A2A91E-AB67-1C43-8D29-C6ECCB33CEA6}"/>
              </a:ext>
            </a:extLst>
          </p:cNvPr>
          <p:cNvSpPr txBox="1"/>
          <p:nvPr/>
        </p:nvSpPr>
        <p:spPr>
          <a:xfrm>
            <a:off x="714383" y="3199333"/>
            <a:ext cx="432907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¿</a:t>
            </a:r>
            <a:r>
              <a:rPr lang="en-US" sz="1400" dirty="0" err="1"/>
              <a:t>Qué</a:t>
            </a:r>
            <a:r>
              <a:rPr lang="en-US" sz="1400" dirty="0"/>
              <a:t> </a:t>
            </a:r>
            <a:r>
              <a:rPr lang="en-US" sz="1400" dirty="0" err="1"/>
              <a:t>datos</a:t>
            </a:r>
            <a:r>
              <a:rPr lang="en-US" sz="1400" dirty="0"/>
              <a:t> se </a:t>
            </a:r>
            <a:r>
              <a:rPr lang="en-US" sz="1400" dirty="0" err="1"/>
              <a:t>recaban</a:t>
            </a:r>
            <a:r>
              <a:rPr lang="en-US" sz="1400" dirty="0"/>
              <a:t>?</a:t>
            </a:r>
          </a:p>
          <a:p>
            <a:r>
              <a:rPr lang="en-US" sz="1400" dirty="0" err="1"/>
              <a:t>Número</a:t>
            </a:r>
            <a:r>
              <a:rPr lang="en-US" sz="1400" dirty="0"/>
              <a:t> o </a:t>
            </a:r>
            <a:r>
              <a:rPr lang="en-US" sz="1400" dirty="0" err="1"/>
              <a:t>identidad</a:t>
            </a:r>
            <a:r>
              <a:rPr lang="en-US" sz="1400" dirty="0"/>
              <a:t> de la </a:t>
            </a:r>
            <a:r>
              <a:rPr lang="en-US" sz="1400" dirty="0" err="1"/>
              <a:t>casilla</a:t>
            </a:r>
            <a:r>
              <a:rPr lang="en-US" sz="1400" dirty="0"/>
              <a:t> de </a:t>
            </a:r>
            <a:r>
              <a:rPr lang="en-US" sz="1400" dirty="0" err="1"/>
              <a:t>votación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Sección</a:t>
            </a:r>
            <a:r>
              <a:rPr lang="en-US" sz="1400" dirty="0"/>
              <a:t> de la </a:t>
            </a:r>
            <a:r>
              <a:rPr lang="en-US" sz="1400" dirty="0" err="1"/>
              <a:t>casilla</a:t>
            </a:r>
            <a:r>
              <a:rPr lang="en-US" sz="1400" dirty="0"/>
              <a:t> (o </a:t>
            </a:r>
            <a:r>
              <a:rPr lang="en-US" sz="1400" dirty="0" err="1"/>
              <a:t>estado</a:t>
            </a:r>
            <a:r>
              <a:rPr lang="en-US" sz="1400" dirty="0"/>
              <a:t>) </a:t>
            </a:r>
          </a:p>
          <a:p>
            <a:r>
              <a:rPr lang="en-US" sz="1400" dirty="0" err="1"/>
              <a:t>Marca</a:t>
            </a:r>
            <a:r>
              <a:rPr lang="en-US" sz="1400" dirty="0"/>
              <a:t> temporal de la </a:t>
            </a:r>
            <a:r>
              <a:rPr lang="en-US" sz="1400" dirty="0" err="1"/>
              <a:t>Localización</a:t>
            </a:r>
            <a:r>
              <a:rPr lang="en-US" sz="1400" dirty="0"/>
              <a:t> </a:t>
            </a:r>
          </a:p>
          <a:p>
            <a:r>
              <a:rPr lang="en-US" sz="1400" dirty="0"/>
              <a:t>(</a:t>
            </a:r>
            <a:r>
              <a:rPr lang="en-US" sz="1400" dirty="0" err="1"/>
              <a:t>Latitud</a:t>
            </a:r>
            <a:r>
              <a:rPr lang="en-US" sz="1400" dirty="0"/>
              <a:t> y </a:t>
            </a:r>
            <a:r>
              <a:rPr lang="en-US" sz="1400" dirty="0" err="1"/>
              <a:t>Longitud</a:t>
            </a:r>
            <a:r>
              <a:rPr lang="en-US" sz="1400" dirty="0"/>
              <a:t>, via GPS del </a:t>
            </a:r>
            <a:r>
              <a:rPr lang="en-US" sz="1400" dirty="0" err="1"/>
              <a:t>teléfono</a:t>
            </a:r>
            <a:r>
              <a:rPr lang="en-US" sz="1400" dirty="0"/>
              <a:t> del </a:t>
            </a:r>
            <a:r>
              <a:rPr lang="en-US" sz="1400" dirty="0" err="1"/>
              <a:t>verificador</a:t>
            </a:r>
            <a:r>
              <a:rPr lang="en-US" sz="1400" dirty="0"/>
              <a:t>); </a:t>
            </a:r>
          </a:p>
          <a:p>
            <a:r>
              <a:rPr lang="en-US" sz="1400" dirty="0"/>
              <a:t>Estado, </a:t>
            </a:r>
          </a:p>
          <a:p>
            <a:r>
              <a:rPr lang="en-US" sz="1400" dirty="0" err="1"/>
              <a:t>Municipio</a:t>
            </a:r>
            <a:r>
              <a:rPr lang="en-US" sz="1400" dirty="0"/>
              <a:t>,</a:t>
            </a:r>
          </a:p>
          <a:p>
            <a:r>
              <a:rPr lang="en-US" sz="1400" dirty="0"/>
              <a:t>Ciudad, </a:t>
            </a:r>
          </a:p>
          <a:p>
            <a:r>
              <a:rPr lang="en-US" sz="1400" dirty="0" err="1"/>
              <a:t>Población</a:t>
            </a:r>
            <a:r>
              <a:rPr lang="en-US" sz="1400" dirty="0"/>
              <a:t> (Colonia/Pueblo/Barrio); </a:t>
            </a:r>
          </a:p>
          <a:p>
            <a:r>
              <a:rPr lang="en-US" sz="1400" dirty="0" err="1"/>
              <a:t>Señas</a:t>
            </a:r>
            <a:r>
              <a:rPr lang="en-US" sz="1400" dirty="0"/>
              <a:t> </a:t>
            </a:r>
            <a:r>
              <a:rPr lang="en-US" sz="1400" dirty="0" err="1"/>
              <a:t>particulares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Votantes</a:t>
            </a:r>
            <a:r>
              <a:rPr lang="en-US" sz="1400" dirty="0"/>
              <a:t> </a:t>
            </a:r>
            <a:r>
              <a:rPr lang="en-US" sz="1400" dirty="0" err="1"/>
              <a:t>Totales</a:t>
            </a:r>
            <a:r>
              <a:rPr lang="en-US" sz="1400" dirty="0"/>
              <a:t>, </a:t>
            </a:r>
          </a:p>
          <a:p>
            <a:r>
              <a:rPr lang="en-US" sz="1400" dirty="0"/>
              <a:t>votos </a:t>
            </a:r>
            <a:r>
              <a:rPr lang="en-US" sz="1400" dirty="0" err="1"/>
              <a:t>nulos</a:t>
            </a:r>
            <a:r>
              <a:rPr lang="en-US" sz="1400" dirty="0"/>
              <a:t>, </a:t>
            </a:r>
          </a:p>
          <a:p>
            <a:r>
              <a:rPr lang="en-US" sz="1400" dirty="0"/>
              <a:t>votos por </a:t>
            </a:r>
            <a:r>
              <a:rPr lang="en-US" sz="1400" dirty="0" err="1"/>
              <a:t>candidatos</a:t>
            </a:r>
            <a:r>
              <a:rPr lang="en-US" sz="1400" dirty="0"/>
              <a:t> no </a:t>
            </a:r>
            <a:r>
              <a:rPr lang="en-US" sz="1400" dirty="0" err="1"/>
              <a:t>registrados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votantes</a:t>
            </a:r>
            <a:r>
              <a:rPr lang="en-US" sz="1400" dirty="0"/>
              <a:t> </a:t>
            </a:r>
            <a:r>
              <a:rPr lang="en-US" sz="1400" dirty="0" err="1"/>
              <a:t>ausentes</a:t>
            </a:r>
            <a:r>
              <a:rPr lang="en-US" sz="1400" dirty="0"/>
              <a:t> Votos por </a:t>
            </a:r>
            <a:r>
              <a:rPr lang="en-US" sz="1400" dirty="0" err="1"/>
              <a:t>partido</a:t>
            </a:r>
            <a:r>
              <a:rPr lang="en-US" sz="1400" dirty="0"/>
              <a:t>/</a:t>
            </a:r>
            <a:r>
              <a:rPr lang="en-US" sz="1400" dirty="0" err="1"/>
              <a:t>candidato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Marca</a:t>
            </a:r>
            <a:r>
              <a:rPr lang="en-US" sz="1400" dirty="0"/>
              <a:t> de </a:t>
            </a:r>
            <a:r>
              <a:rPr lang="en-US" sz="1400" dirty="0" err="1"/>
              <a:t>tiempo</a:t>
            </a:r>
            <a:r>
              <a:rPr lang="en-US" sz="1400" dirty="0"/>
              <a:t> de la </a:t>
            </a:r>
            <a:r>
              <a:rPr lang="en-US" sz="1400" dirty="0" err="1"/>
              <a:t>foto</a:t>
            </a:r>
            <a:r>
              <a:rPr lang="en-US" sz="1400" dirty="0"/>
              <a:t>; </a:t>
            </a:r>
          </a:p>
          <a:p>
            <a:r>
              <a:rPr lang="en-US" sz="1400" dirty="0"/>
              <a:t>ID del </a:t>
            </a:r>
            <a:r>
              <a:rPr lang="en-US" sz="1400" dirty="0" err="1"/>
              <a:t>dispositivo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688233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1AC5BB-4FEB-9A4B-A613-57D8D1DC8913}"/>
              </a:ext>
            </a:extLst>
          </p:cNvPr>
          <p:cNvSpPr/>
          <p:nvPr/>
        </p:nvSpPr>
        <p:spPr>
          <a:xfrm>
            <a:off x="714383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8478CA-CEB0-8548-8B93-FEF6DA8302A0}"/>
              </a:ext>
            </a:extLst>
          </p:cNvPr>
          <p:cNvSpPr/>
          <p:nvPr/>
        </p:nvSpPr>
        <p:spPr>
          <a:xfrm>
            <a:off x="4568749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27A09AF-3664-E74F-9B06-88D4F69EE654}"/>
              </a:ext>
            </a:extLst>
          </p:cNvPr>
          <p:cNvSpPr/>
          <p:nvPr/>
        </p:nvSpPr>
        <p:spPr>
          <a:xfrm>
            <a:off x="1003750" y="-51160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Consulta de Casillas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B3736D-8722-FB47-9C8D-CBFB30F7ADFB}"/>
              </a:ext>
            </a:extLst>
          </p:cNvPr>
          <p:cNvSpPr/>
          <p:nvPr/>
        </p:nvSpPr>
        <p:spPr>
          <a:xfrm>
            <a:off x="1003750" y="608596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Registro de Casilla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D0A753-1AE2-5842-87DC-006CE9C5AB23}"/>
              </a:ext>
            </a:extLst>
          </p:cNvPr>
          <p:cNvCxnSpPr>
            <a:cxnSpLocks/>
          </p:cNvCxnSpPr>
          <p:nvPr/>
        </p:nvCxnSpPr>
        <p:spPr>
          <a:xfrm>
            <a:off x="3179790" y="177440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06BD940-FBF2-764F-8107-CAA3B53D7D36}"/>
              </a:ext>
            </a:extLst>
          </p:cNvPr>
          <p:cNvSpPr/>
          <p:nvPr/>
        </p:nvSpPr>
        <p:spPr>
          <a:xfrm>
            <a:off x="4894768" y="-51160"/>
            <a:ext cx="2002420" cy="457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Dropdown</a:t>
            </a:r>
            <a:r>
              <a:rPr lang="es-ES" sz="1400" dirty="0"/>
              <a:t> Estado</a:t>
            </a:r>
            <a:endParaRPr lang="en-US" sz="1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EDC6833-0D28-D645-833C-AAB515CEDBAC}"/>
              </a:ext>
            </a:extLst>
          </p:cNvPr>
          <p:cNvSpPr/>
          <p:nvPr/>
        </p:nvSpPr>
        <p:spPr>
          <a:xfrm>
            <a:off x="4894768" y="654895"/>
            <a:ext cx="2002420" cy="457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Dropdown</a:t>
            </a:r>
            <a:r>
              <a:rPr lang="es-ES" sz="1400" dirty="0"/>
              <a:t> Municipio</a:t>
            </a:r>
            <a:endParaRPr lang="en-US" sz="1400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1A9352F-9E31-DA4C-99E8-630FC3B27EA5}"/>
              </a:ext>
            </a:extLst>
          </p:cNvPr>
          <p:cNvSpPr/>
          <p:nvPr/>
        </p:nvSpPr>
        <p:spPr>
          <a:xfrm>
            <a:off x="4910201" y="1388681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Buscar</a:t>
            </a:r>
            <a:endParaRPr lang="en-US" sz="14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13A2770-7AF5-AB43-B68B-8F3F455022BC}"/>
              </a:ext>
            </a:extLst>
          </p:cNvPr>
          <p:cNvCxnSpPr/>
          <p:nvPr/>
        </p:nvCxnSpPr>
        <p:spPr>
          <a:xfrm>
            <a:off x="7057303" y="1632952"/>
            <a:ext cx="12384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DA0F6B6-0219-8944-A413-2F247DA2CBA7}"/>
              </a:ext>
            </a:extLst>
          </p:cNvPr>
          <p:cNvSpPr/>
          <p:nvPr/>
        </p:nvSpPr>
        <p:spPr>
          <a:xfrm>
            <a:off x="8455910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EB35D51-7086-A543-8A12-FFD656131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28" t="58991"/>
          <a:stretch/>
        </p:blipFill>
        <p:spPr>
          <a:xfrm>
            <a:off x="8455910" y="-385011"/>
            <a:ext cx="2581154" cy="1300334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391E9A2E-DEB4-B640-94E6-F2CEADB177DE}"/>
              </a:ext>
            </a:extLst>
          </p:cNvPr>
          <p:cNvSpPr/>
          <p:nvPr/>
        </p:nvSpPr>
        <p:spPr>
          <a:xfrm>
            <a:off x="10529888" y="-194306"/>
            <a:ext cx="397812" cy="41704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D9433-2FCE-0545-B58A-27B394E1C591}"/>
              </a:ext>
            </a:extLst>
          </p:cNvPr>
          <p:cNvSpPr/>
          <p:nvPr/>
        </p:nvSpPr>
        <p:spPr>
          <a:xfrm>
            <a:off x="714383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7CA1A8-3656-E54E-BA11-621E4B6FAB38}"/>
              </a:ext>
            </a:extLst>
          </p:cNvPr>
          <p:cNvSpPr/>
          <p:nvPr/>
        </p:nvSpPr>
        <p:spPr>
          <a:xfrm>
            <a:off x="4568749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E14F41-4231-B841-8A99-CDD39C611B8A}"/>
              </a:ext>
            </a:extLst>
          </p:cNvPr>
          <p:cNvSpPr/>
          <p:nvPr/>
        </p:nvSpPr>
        <p:spPr>
          <a:xfrm>
            <a:off x="8455910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90F56549-7E6D-D441-838B-E72307C4154A}"/>
              </a:ext>
            </a:extLst>
          </p:cNvPr>
          <p:cNvSpPr/>
          <p:nvPr/>
        </p:nvSpPr>
        <p:spPr>
          <a:xfrm rot="10800000">
            <a:off x="8455910" y="-747583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B1AC4F6C-B810-C442-A6E8-F64C2DD68A8F}"/>
              </a:ext>
            </a:extLst>
          </p:cNvPr>
          <p:cNvSpPr/>
          <p:nvPr/>
        </p:nvSpPr>
        <p:spPr>
          <a:xfrm rot="10800000">
            <a:off x="4601544" y="-747582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DDE3F9A-CC8C-E142-A096-8860F8E86FCA}"/>
              </a:ext>
            </a:extLst>
          </p:cNvPr>
          <p:cNvSpPr/>
          <p:nvPr/>
        </p:nvSpPr>
        <p:spPr>
          <a:xfrm rot="10800000">
            <a:off x="714383" y="-752376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7590875-210C-5042-8326-4A9B6053A6C1}"/>
              </a:ext>
            </a:extLst>
          </p:cNvPr>
          <p:cNvCxnSpPr/>
          <p:nvPr/>
        </p:nvCxnSpPr>
        <p:spPr>
          <a:xfrm>
            <a:off x="9067433" y="2744128"/>
            <a:ext cx="0" cy="891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90C0124-A312-A04C-B637-FE400FA37CFE}"/>
              </a:ext>
            </a:extLst>
          </p:cNvPr>
          <p:cNvSpPr/>
          <p:nvPr/>
        </p:nvSpPr>
        <p:spPr>
          <a:xfrm>
            <a:off x="8455910" y="363537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Campos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E914AC4-369E-F34C-A38A-D94C898809FA}"/>
              </a:ext>
            </a:extLst>
          </p:cNvPr>
          <p:cNvSpPr/>
          <p:nvPr/>
        </p:nvSpPr>
        <p:spPr>
          <a:xfrm>
            <a:off x="8455910" y="363537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1B51C149-AC4A-6D44-89A6-D60C85F98B59}"/>
              </a:ext>
            </a:extLst>
          </p:cNvPr>
          <p:cNvSpPr/>
          <p:nvPr/>
        </p:nvSpPr>
        <p:spPr>
          <a:xfrm rot="10800000">
            <a:off x="8488705" y="3685524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C794998-E80C-BA45-B2E5-D4FE658AF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178"/>
          <a:stretch/>
        </p:blipFill>
        <p:spPr>
          <a:xfrm>
            <a:off x="8677262" y="4197315"/>
            <a:ext cx="1107696" cy="105613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112BD11-13FC-5E4A-A444-2BA7A3EE1E12}"/>
              </a:ext>
            </a:extLst>
          </p:cNvPr>
          <p:cNvSpPr txBox="1"/>
          <p:nvPr/>
        </p:nvSpPr>
        <p:spPr>
          <a:xfrm>
            <a:off x="11197179" y="1783954"/>
            <a:ext cx="2513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800 personas registraron</a:t>
            </a:r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DE3B3E3-DA7B-1843-A260-CBCBF6693C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29" r="64452" b="27485"/>
          <a:stretch/>
        </p:blipFill>
        <p:spPr>
          <a:xfrm>
            <a:off x="8488704" y="915322"/>
            <a:ext cx="2548359" cy="2106595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B511462-6C29-2347-AA64-CC4398C9AD14}"/>
              </a:ext>
            </a:extLst>
          </p:cNvPr>
          <p:cNvCxnSpPr/>
          <p:nvPr/>
        </p:nvCxnSpPr>
        <p:spPr>
          <a:xfrm flipH="1">
            <a:off x="10876547" y="1065796"/>
            <a:ext cx="7860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2DBD803-EC69-B34B-BF56-B2627D531A2D}"/>
              </a:ext>
            </a:extLst>
          </p:cNvPr>
          <p:cNvSpPr txBox="1"/>
          <p:nvPr/>
        </p:nvSpPr>
        <p:spPr>
          <a:xfrm>
            <a:off x="11711089" y="915323"/>
            <a:ext cx="671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Filtro</a:t>
            </a:r>
            <a:endParaRPr lang="en-US" dirty="0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C54559A2-E461-B24C-9A0B-638441EF4227}"/>
              </a:ext>
            </a:extLst>
          </p:cNvPr>
          <p:cNvSpPr/>
          <p:nvPr/>
        </p:nvSpPr>
        <p:spPr>
          <a:xfrm>
            <a:off x="1003750" y="1268352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Privacidad y Condiciones</a:t>
            </a:r>
            <a:endParaRPr lang="en-US" sz="14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9ADF3B9-B7F3-7B4E-853A-AE89E024B7F8}"/>
              </a:ext>
            </a:extLst>
          </p:cNvPr>
          <p:cNvCxnSpPr>
            <a:cxnSpLocks/>
          </p:cNvCxnSpPr>
          <p:nvPr/>
        </p:nvCxnSpPr>
        <p:spPr>
          <a:xfrm>
            <a:off x="10715625" y="4340190"/>
            <a:ext cx="0" cy="74616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699D650-C55F-5846-90EC-8B55EEFB060A}"/>
              </a:ext>
            </a:extLst>
          </p:cNvPr>
          <p:cNvSpPr txBox="1"/>
          <p:nvPr/>
        </p:nvSpPr>
        <p:spPr>
          <a:xfrm>
            <a:off x="11269578" y="4340190"/>
            <a:ext cx="2580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Validar por UID de </a:t>
            </a:r>
            <a:r>
              <a:rPr lang="es-ES" dirty="0" err="1"/>
              <a:t>Device</a:t>
            </a:r>
            <a:endParaRPr lang="es-ES" dirty="0"/>
          </a:p>
          <a:p>
            <a:r>
              <a:rPr lang="es-ES" dirty="0"/>
              <a:t>Hash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7C92CA6-9F53-7B48-9FC5-B4E028BEDCF8}"/>
              </a:ext>
            </a:extLst>
          </p:cNvPr>
          <p:cNvSpPr txBox="1"/>
          <p:nvPr/>
        </p:nvSpPr>
        <p:spPr>
          <a:xfrm>
            <a:off x="1245704" y="3685524"/>
            <a:ext cx="19514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-</a:t>
            </a:r>
            <a:r>
              <a:rPr lang="en-US" dirty="0" err="1"/>
              <a:t>EntidadFederativa</a:t>
            </a:r>
            <a:endParaRPr lang="en-US" dirty="0"/>
          </a:p>
          <a:p>
            <a:r>
              <a:rPr lang="en-US" dirty="0"/>
              <a:t>    -</a:t>
            </a:r>
            <a:r>
              <a:rPr lang="en-US" dirty="0" err="1"/>
              <a:t>Municipio</a:t>
            </a:r>
            <a:endParaRPr lang="en-US" dirty="0"/>
          </a:p>
          <a:p>
            <a:r>
              <a:rPr lang="en-US" dirty="0"/>
              <a:t>         -</a:t>
            </a:r>
            <a:r>
              <a:rPr lang="en-US" dirty="0" err="1"/>
              <a:t>Localidad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595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5FAE7A8-EC9A-7749-ADDB-72074CAE98EC}"/>
              </a:ext>
            </a:extLst>
          </p:cNvPr>
          <p:cNvSpPr/>
          <p:nvPr/>
        </p:nvSpPr>
        <p:spPr>
          <a:xfrm>
            <a:off x="1405753" y="1793326"/>
            <a:ext cx="278193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Campos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4327897-700C-284B-AF8C-F9486FED3459}"/>
              </a:ext>
            </a:extLst>
          </p:cNvPr>
          <p:cNvSpPr/>
          <p:nvPr/>
        </p:nvSpPr>
        <p:spPr>
          <a:xfrm>
            <a:off x="1405753" y="1793326"/>
            <a:ext cx="278193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ight Arrow 5">
            <a:extLst>
              <a:ext uri="{FF2B5EF4-FFF2-40B4-BE49-F238E27FC236}">
                <a16:creationId xmlns:a16="http://schemas.microsoft.com/office/drawing/2014/main" id="{B8CF81D5-F031-B243-9356-A2575EA2A7B6}"/>
              </a:ext>
            </a:extLst>
          </p:cNvPr>
          <p:cNvSpPr/>
          <p:nvPr/>
        </p:nvSpPr>
        <p:spPr>
          <a:xfrm rot="10800000">
            <a:off x="1438548" y="1843471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00506D-E2BF-6343-9B4E-F4FD819AF8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2178"/>
          <a:stretch/>
        </p:blipFill>
        <p:spPr>
          <a:xfrm>
            <a:off x="1588051" y="2325308"/>
            <a:ext cx="1107696" cy="105613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7E6E3BC-A4C5-834A-B23B-0E96118260ED}"/>
              </a:ext>
            </a:extLst>
          </p:cNvPr>
          <p:cNvSpPr/>
          <p:nvPr/>
        </p:nvSpPr>
        <p:spPr>
          <a:xfrm>
            <a:off x="2779108" y="2325308"/>
            <a:ext cx="1207799" cy="2853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Correcto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8CC1DE-8D38-F647-852F-477D0246F316}"/>
              </a:ext>
            </a:extLst>
          </p:cNvPr>
          <p:cNvSpPr/>
          <p:nvPr/>
        </p:nvSpPr>
        <p:spPr>
          <a:xfrm>
            <a:off x="2779108" y="2762626"/>
            <a:ext cx="1207799" cy="318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Incorrecto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6BF7113-668B-D240-9ED3-15194272B3EC}"/>
              </a:ext>
            </a:extLst>
          </p:cNvPr>
          <p:cNvSpPr/>
          <p:nvPr/>
        </p:nvSpPr>
        <p:spPr>
          <a:xfrm>
            <a:off x="2779108" y="3220278"/>
            <a:ext cx="1207799" cy="37106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Historial</a:t>
            </a:r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3CD974C-1DEF-044C-B99F-3200E78FC6FE}"/>
              </a:ext>
            </a:extLst>
          </p:cNvPr>
          <p:cNvCxnSpPr>
            <a:stCxn id="9" idx="3"/>
          </p:cNvCxnSpPr>
          <p:nvPr/>
        </p:nvCxnSpPr>
        <p:spPr>
          <a:xfrm flipV="1">
            <a:off x="3986907" y="914400"/>
            <a:ext cx="1830797" cy="15535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F49EF84-634B-A04E-84D7-B1AE8993887E}"/>
              </a:ext>
            </a:extLst>
          </p:cNvPr>
          <p:cNvCxnSpPr>
            <a:cxnSpLocks/>
            <a:stCxn id="10" idx="3"/>
          </p:cNvCxnSpPr>
          <p:nvPr/>
        </p:nvCxnSpPr>
        <p:spPr>
          <a:xfrm flipV="1">
            <a:off x="3986907" y="1258957"/>
            <a:ext cx="2003076" cy="16626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Cloud 17">
            <a:extLst>
              <a:ext uri="{FF2B5EF4-FFF2-40B4-BE49-F238E27FC236}">
                <a16:creationId xmlns:a16="http://schemas.microsoft.com/office/drawing/2014/main" id="{FB487955-517D-B743-8C87-C9969608F4D1}"/>
              </a:ext>
            </a:extLst>
          </p:cNvPr>
          <p:cNvSpPr/>
          <p:nvPr/>
        </p:nvSpPr>
        <p:spPr>
          <a:xfrm>
            <a:off x="5989983" y="104474"/>
            <a:ext cx="2690191" cy="1964410"/>
          </a:xfrm>
          <a:prstGeom prst="clou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3AE509E-8CCC-2047-9184-8863623E1CD3}"/>
              </a:ext>
            </a:extLst>
          </p:cNvPr>
          <p:cNvSpPr txBox="1"/>
          <p:nvPr/>
        </p:nvSpPr>
        <p:spPr>
          <a:xfrm>
            <a:off x="9183757" y="198783"/>
            <a:ext cx="12455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MongoDB</a:t>
            </a:r>
          </a:p>
          <a:p>
            <a:r>
              <a:rPr lang="en-US" dirty="0"/>
              <a:t>   -Actual</a:t>
            </a:r>
          </a:p>
          <a:p>
            <a:r>
              <a:rPr lang="en-US" dirty="0"/>
              <a:t>   -</a:t>
            </a:r>
            <a:r>
              <a:rPr lang="en-US" dirty="0" err="1"/>
              <a:t>Historico</a:t>
            </a:r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44F40BA1-03C8-B34B-857F-F4FC54845E91}"/>
              </a:ext>
            </a:extLst>
          </p:cNvPr>
          <p:cNvCxnSpPr/>
          <p:nvPr/>
        </p:nvCxnSpPr>
        <p:spPr>
          <a:xfrm>
            <a:off x="8481391" y="1590261"/>
            <a:ext cx="1497496" cy="565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83FBEB4-4D03-BA40-BC1C-5811621F3E7B}"/>
              </a:ext>
            </a:extLst>
          </p:cNvPr>
          <p:cNvSpPr txBox="1"/>
          <p:nvPr/>
        </p:nvSpPr>
        <p:spPr>
          <a:xfrm>
            <a:off x="10124661" y="2206042"/>
            <a:ext cx="1728165" cy="16004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Ethereum</a:t>
            </a:r>
          </a:p>
          <a:p>
            <a:endParaRPr lang="en-US" sz="1400" dirty="0"/>
          </a:p>
          <a:p>
            <a:r>
              <a:rPr lang="en-US" sz="1400" dirty="0"/>
              <a:t> </a:t>
            </a:r>
            <a:r>
              <a:rPr lang="en-US" sz="1400" dirty="0" err="1"/>
              <a:t>struct</a:t>
            </a:r>
            <a:r>
              <a:rPr lang="en-US" sz="1400" dirty="0"/>
              <a:t> </a:t>
            </a:r>
            <a:r>
              <a:rPr lang="en-US" sz="1400" dirty="0" err="1"/>
              <a:t>RecordItem</a:t>
            </a:r>
            <a:r>
              <a:rPr lang="en-US" sz="1400" dirty="0"/>
              <a:t> { </a:t>
            </a:r>
          </a:p>
          <a:p>
            <a:r>
              <a:rPr lang="en-US" sz="1400" dirty="0"/>
              <a:t> bytes32 </a:t>
            </a:r>
            <a:r>
              <a:rPr lang="en-US" sz="1400" dirty="0" err="1"/>
              <a:t>recordHash</a:t>
            </a:r>
            <a:r>
              <a:rPr lang="en-US" sz="1400" dirty="0"/>
              <a:t>;</a:t>
            </a:r>
          </a:p>
          <a:p>
            <a:r>
              <a:rPr lang="en-US" sz="1400" dirty="0"/>
              <a:t> </a:t>
            </a:r>
            <a:r>
              <a:rPr lang="en-US" sz="1400" dirty="0" err="1"/>
              <a:t>int</a:t>
            </a:r>
            <a:r>
              <a:rPr lang="en-US" sz="1400" dirty="0"/>
              <a:t> approvals;       </a:t>
            </a:r>
          </a:p>
          <a:p>
            <a:r>
              <a:rPr lang="en-US" sz="1400" dirty="0"/>
              <a:t> </a:t>
            </a:r>
            <a:r>
              <a:rPr lang="en-US" sz="1400" dirty="0" err="1"/>
              <a:t>int</a:t>
            </a:r>
            <a:r>
              <a:rPr lang="en-US" sz="1400" dirty="0"/>
              <a:t> disapprovals;   </a:t>
            </a:r>
          </a:p>
          <a:p>
            <a:r>
              <a:rPr lang="en-US" sz="1400" dirty="0"/>
              <a:t> }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034C4CAB-92EB-114A-BA5A-FAC091F9B356}"/>
              </a:ext>
            </a:extLst>
          </p:cNvPr>
          <p:cNvSpPr/>
          <p:nvPr/>
        </p:nvSpPr>
        <p:spPr>
          <a:xfrm>
            <a:off x="6375830" y="2556268"/>
            <a:ext cx="278193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n-US" dirty="0" err="1"/>
              <a:t>Aprobado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0xea6a8f0897761f8ca9eb9853a91072d50be20444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Aprobado</a:t>
            </a:r>
            <a:r>
              <a:rPr lang="en-US" dirty="0"/>
              <a:t> </a:t>
            </a:r>
            <a:r>
              <a:rPr lang="en-US" dirty="0" err="1"/>
              <a:t>Negativo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0xea6a8f0897761f8ca9eb9853a91072d50be20444</a:t>
            </a:r>
          </a:p>
          <a:p>
            <a:pPr algn="ctr"/>
            <a:endParaRPr lang="en-US" dirty="0"/>
          </a:p>
          <a:p>
            <a:pPr algn="ctr"/>
            <a:r>
              <a:rPr lang="en-US" dirty="0" err="1"/>
              <a:t>Aprobado</a:t>
            </a:r>
            <a:r>
              <a:rPr lang="en-US" dirty="0"/>
              <a:t>:</a:t>
            </a:r>
          </a:p>
          <a:p>
            <a:pPr algn="ctr"/>
            <a:r>
              <a:rPr lang="en-US" dirty="0"/>
              <a:t>0xea6a8f0897761f8ca9eb9853a91072d50be20444</a:t>
            </a:r>
          </a:p>
          <a:p>
            <a:pPr algn="ctr"/>
            <a:endParaRPr lang="en-US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52758E3-7A98-9446-AD5F-0A58E0D26F2F}"/>
              </a:ext>
            </a:extLst>
          </p:cNvPr>
          <p:cNvSpPr/>
          <p:nvPr/>
        </p:nvSpPr>
        <p:spPr>
          <a:xfrm>
            <a:off x="6375830" y="2556268"/>
            <a:ext cx="278193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87E83B18-278A-F247-AC2E-706DC22B8B53}"/>
              </a:ext>
            </a:extLst>
          </p:cNvPr>
          <p:cNvSpPr/>
          <p:nvPr/>
        </p:nvSpPr>
        <p:spPr>
          <a:xfrm rot="10800000">
            <a:off x="6408625" y="2606413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012C599-AFBD-4440-9AC2-FDBC045C139A}"/>
              </a:ext>
            </a:extLst>
          </p:cNvPr>
          <p:cNvCxnSpPr>
            <a:cxnSpLocks/>
            <a:stCxn id="11" idx="3"/>
          </p:cNvCxnSpPr>
          <p:nvPr/>
        </p:nvCxnSpPr>
        <p:spPr>
          <a:xfrm>
            <a:off x="3986907" y="3405809"/>
            <a:ext cx="2388923" cy="11661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43024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loud 3">
            <a:extLst>
              <a:ext uri="{FF2B5EF4-FFF2-40B4-BE49-F238E27FC236}">
                <a16:creationId xmlns:a16="http://schemas.microsoft.com/office/drawing/2014/main" id="{CA6E7A73-2C5C-724F-A647-4CE75313B676}"/>
              </a:ext>
            </a:extLst>
          </p:cNvPr>
          <p:cNvSpPr/>
          <p:nvPr/>
        </p:nvSpPr>
        <p:spPr>
          <a:xfrm>
            <a:off x="1422899" y="300183"/>
            <a:ext cx="2701290" cy="1686560"/>
          </a:xfrm>
          <a:prstGeom prst="cloud">
            <a:avLst/>
          </a:prstGeom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7D4694-26E7-E84F-ADCF-312E91BB86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2820" y="5677653"/>
            <a:ext cx="546100" cy="457200"/>
          </a:xfrm>
          <a:prstGeom prst="rect">
            <a:avLst/>
          </a:prstGeom>
        </p:spPr>
      </p:pic>
      <p:sp>
        <p:nvSpPr>
          <p:cNvPr id="9" name="Cube 8">
            <a:extLst>
              <a:ext uri="{FF2B5EF4-FFF2-40B4-BE49-F238E27FC236}">
                <a16:creationId xmlns:a16="http://schemas.microsoft.com/office/drawing/2014/main" id="{23FB889A-03AA-3B40-89AD-F70C6C0CD833}"/>
              </a:ext>
            </a:extLst>
          </p:cNvPr>
          <p:cNvSpPr/>
          <p:nvPr/>
        </p:nvSpPr>
        <p:spPr>
          <a:xfrm>
            <a:off x="1868669" y="513543"/>
            <a:ext cx="701040" cy="477520"/>
          </a:xfrm>
          <a:prstGeom prst="cube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0" name="Cube 9">
            <a:extLst>
              <a:ext uri="{FF2B5EF4-FFF2-40B4-BE49-F238E27FC236}">
                <a16:creationId xmlns:a16="http://schemas.microsoft.com/office/drawing/2014/main" id="{53DA59DF-9085-CD4E-A4F8-A723425E057E}"/>
              </a:ext>
            </a:extLst>
          </p:cNvPr>
          <p:cNvSpPr/>
          <p:nvPr/>
        </p:nvSpPr>
        <p:spPr>
          <a:xfrm>
            <a:off x="3006589" y="513543"/>
            <a:ext cx="701040" cy="477520"/>
          </a:xfrm>
          <a:prstGeom prst="cube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ube 10">
            <a:extLst>
              <a:ext uri="{FF2B5EF4-FFF2-40B4-BE49-F238E27FC236}">
                <a16:creationId xmlns:a16="http://schemas.microsoft.com/office/drawing/2014/main" id="{66F2AE49-A7D2-D347-AC22-3DD0480BA9D5}"/>
              </a:ext>
            </a:extLst>
          </p:cNvPr>
          <p:cNvSpPr/>
          <p:nvPr/>
        </p:nvSpPr>
        <p:spPr>
          <a:xfrm>
            <a:off x="3006589" y="1214583"/>
            <a:ext cx="701040" cy="477520"/>
          </a:xfrm>
          <a:prstGeom prst="cube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sp>
        <p:nvSpPr>
          <p:cNvPr id="12" name="Cube 11">
            <a:extLst>
              <a:ext uri="{FF2B5EF4-FFF2-40B4-BE49-F238E27FC236}">
                <a16:creationId xmlns:a16="http://schemas.microsoft.com/office/drawing/2014/main" id="{1393F9A8-58C2-E843-BBF2-954E06723E61}"/>
              </a:ext>
            </a:extLst>
          </p:cNvPr>
          <p:cNvSpPr/>
          <p:nvPr/>
        </p:nvSpPr>
        <p:spPr>
          <a:xfrm>
            <a:off x="1868669" y="1214583"/>
            <a:ext cx="701040" cy="477520"/>
          </a:xfrm>
          <a:prstGeom prst="cube">
            <a:avLst/>
          </a:prstGeom>
          <a:ln>
            <a:solidFill>
              <a:schemeClr val="tx1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dk1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B0230AD-6975-4E45-A790-C058BD27FE01}"/>
              </a:ext>
            </a:extLst>
          </p:cNvPr>
          <p:cNvCxnSpPr>
            <a:cxnSpLocks/>
            <a:stCxn id="9" idx="4"/>
            <a:endCxn id="10" idx="2"/>
          </p:cNvCxnSpPr>
          <p:nvPr/>
        </p:nvCxnSpPr>
        <p:spPr>
          <a:xfrm>
            <a:off x="2450329" y="811993"/>
            <a:ext cx="5562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8B05C56-A964-0144-B6D2-DEF214618DF7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>
            <a:off x="3297419" y="991063"/>
            <a:ext cx="0" cy="3429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A9460A4-BF2D-1446-9051-DFD356A15FC3}"/>
              </a:ext>
            </a:extLst>
          </p:cNvPr>
          <p:cNvCxnSpPr>
            <a:cxnSpLocks/>
            <a:stCxn id="12" idx="4"/>
            <a:endCxn id="11" idx="2"/>
          </p:cNvCxnSpPr>
          <p:nvPr/>
        </p:nvCxnSpPr>
        <p:spPr>
          <a:xfrm>
            <a:off x="2450329" y="1513033"/>
            <a:ext cx="5562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CE01FA7-3315-324D-8B3F-AE140F807D18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>
            <a:off x="2159499" y="991063"/>
            <a:ext cx="0" cy="3429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Cube 44">
            <a:extLst>
              <a:ext uri="{FF2B5EF4-FFF2-40B4-BE49-F238E27FC236}">
                <a16:creationId xmlns:a16="http://schemas.microsoft.com/office/drawing/2014/main" id="{CB2D042A-98FF-5844-BC16-D07B05617FBA}"/>
              </a:ext>
            </a:extLst>
          </p:cNvPr>
          <p:cNvSpPr/>
          <p:nvPr/>
        </p:nvSpPr>
        <p:spPr>
          <a:xfrm>
            <a:off x="3776367" y="1554943"/>
            <a:ext cx="252402" cy="274320"/>
          </a:xfrm>
          <a:prstGeom prst="cub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02CA210A-7024-CC48-8DAF-62B816B36F40}"/>
              </a:ext>
            </a:extLst>
          </p:cNvPr>
          <p:cNvSpPr txBox="1"/>
          <p:nvPr/>
        </p:nvSpPr>
        <p:spPr>
          <a:xfrm>
            <a:off x="1969381" y="6134853"/>
            <a:ext cx="107596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/>
            </a:lvl1pPr>
          </a:lstStyle>
          <a:p>
            <a:r>
              <a:rPr lang="en-US" dirty="0"/>
              <a:t>Mobile App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BB3C2D62-FCDB-1147-9C97-5F32FE50F1A0}"/>
              </a:ext>
            </a:extLst>
          </p:cNvPr>
          <p:cNvSpPr txBox="1"/>
          <p:nvPr/>
        </p:nvSpPr>
        <p:spPr>
          <a:xfrm>
            <a:off x="2380963" y="2069678"/>
            <a:ext cx="2159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/>
            </a:lvl1pPr>
          </a:lstStyle>
          <a:p>
            <a:r>
              <a:rPr lang="en-US" b="1" dirty="0"/>
              <a:t>Testnet: Rinkeby | Infura</a:t>
            </a:r>
          </a:p>
        </p:txBody>
      </p:sp>
      <p:sp>
        <p:nvSpPr>
          <p:cNvPr id="50" name="Title 49">
            <a:extLst>
              <a:ext uri="{FF2B5EF4-FFF2-40B4-BE49-F238E27FC236}">
                <a16:creationId xmlns:a16="http://schemas.microsoft.com/office/drawing/2014/main" id="{5791E141-4F1E-804C-ACD1-445D68305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1775" y="8400"/>
            <a:ext cx="6497319" cy="1325563"/>
          </a:xfrm>
        </p:spPr>
        <p:txBody>
          <a:bodyPr/>
          <a:lstStyle/>
          <a:p>
            <a:pPr algn="r"/>
            <a:r>
              <a:rPr lang="en-US" dirty="0"/>
              <a:t>TuVotoCuenta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21BDBCAE-5F96-9E45-AD73-6156901C4A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4746" y="3942156"/>
            <a:ext cx="524794" cy="50571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2659C213-0208-AC40-B925-E3C6174DD0B1}"/>
              </a:ext>
            </a:extLst>
          </p:cNvPr>
          <p:cNvSpPr txBox="1"/>
          <p:nvPr/>
        </p:nvSpPr>
        <p:spPr>
          <a:xfrm>
            <a:off x="2063967" y="4431136"/>
            <a:ext cx="9060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/>
            </a:lvl1pPr>
          </a:lstStyle>
          <a:p>
            <a:r>
              <a:rPr lang="en-US" dirty="0"/>
              <a:t>Functions</a:t>
            </a:r>
          </a:p>
        </p:txBody>
      </p:sp>
      <p:cxnSp>
        <p:nvCxnSpPr>
          <p:cNvPr id="3" name="Elbow Connector 2">
            <a:extLst>
              <a:ext uri="{FF2B5EF4-FFF2-40B4-BE49-F238E27FC236}">
                <a16:creationId xmlns:a16="http://schemas.microsoft.com/office/drawing/2014/main" id="{ABF27BB2-A265-2B4F-9E44-937791A850CA}"/>
              </a:ext>
            </a:extLst>
          </p:cNvPr>
          <p:cNvCxnSpPr>
            <a:stCxn id="6" idx="0"/>
            <a:endCxn id="25" idx="2"/>
          </p:cNvCxnSpPr>
          <p:nvPr/>
        </p:nvCxnSpPr>
        <p:spPr>
          <a:xfrm rot="5400000" flipH="1" flipV="1">
            <a:off x="2047053" y="5207730"/>
            <a:ext cx="938740" cy="1106"/>
          </a:xfrm>
          <a:prstGeom prst="bentConnector3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>
            <a:extLst>
              <a:ext uri="{FF2B5EF4-FFF2-40B4-BE49-F238E27FC236}">
                <a16:creationId xmlns:a16="http://schemas.microsoft.com/office/drawing/2014/main" id="{3AFA2EDD-F894-D64F-A8E6-17A1821DC535}"/>
              </a:ext>
            </a:extLst>
          </p:cNvPr>
          <p:cNvCxnSpPr>
            <a:cxnSpLocks/>
            <a:stCxn id="24" idx="0"/>
            <a:endCxn id="48" idx="2"/>
          </p:cNvCxnSpPr>
          <p:nvPr/>
        </p:nvCxnSpPr>
        <p:spPr>
          <a:xfrm rot="5400000" flipH="1" flipV="1">
            <a:off x="2206624" y="2687975"/>
            <a:ext cx="1564701" cy="943663"/>
          </a:xfrm>
          <a:prstGeom prst="bentConnector3">
            <a:avLst>
              <a:gd name="adj1" fmla="val 69234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Cube 28">
            <a:extLst>
              <a:ext uri="{FF2B5EF4-FFF2-40B4-BE49-F238E27FC236}">
                <a16:creationId xmlns:a16="http://schemas.microsoft.com/office/drawing/2014/main" id="{D9BD7B94-7229-D547-AFEF-EBD0C9585239}"/>
              </a:ext>
            </a:extLst>
          </p:cNvPr>
          <p:cNvSpPr/>
          <p:nvPr/>
        </p:nvSpPr>
        <p:spPr>
          <a:xfrm>
            <a:off x="4080067" y="1551134"/>
            <a:ext cx="252402" cy="274320"/>
          </a:xfrm>
          <a:prstGeom prst="cub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Cube 29">
            <a:extLst>
              <a:ext uri="{FF2B5EF4-FFF2-40B4-BE49-F238E27FC236}">
                <a16:creationId xmlns:a16="http://schemas.microsoft.com/office/drawing/2014/main" id="{ED5115B6-189F-124D-AF1F-6B4A82873C76}"/>
              </a:ext>
            </a:extLst>
          </p:cNvPr>
          <p:cNvSpPr/>
          <p:nvPr/>
        </p:nvSpPr>
        <p:spPr>
          <a:xfrm>
            <a:off x="3658336" y="1677377"/>
            <a:ext cx="252402" cy="274320"/>
          </a:xfrm>
          <a:prstGeom prst="cub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Cube 30">
            <a:extLst>
              <a:ext uri="{FF2B5EF4-FFF2-40B4-BE49-F238E27FC236}">
                <a16:creationId xmlns:a16="http://schemas.microsoft.com/office/drawing/2014/main" id="{CA028916-F285-9B42-BEAD-4F7F28B23133}"/>
              </a:ext>
            </a:extLst>
          </p:cNvPr>
          <p:cNvSpPr/>
          <p:nvPr/>
        </p:nvSpPr>
        <p:spPr>
          <a:xfrm>
            <a:off x="3962036" y="1673568"/>
            <a:ext cx="252402" cy="274320"/>
          </a:xfrm>
          <a:prstGeom prst="cube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94C0CD7D-F5E5-0541-AA77-6F453C1C0DD1}"/>
              </a:ext>
            </a:extLst>
          </p:cNvPr>
          <p:cNvSpPr txBox="1"/>
          <p:nvPr/>
        </p:nvSpPr>
        <p:spPr>
          <a:xfrm>
            <a:off x="6845690" y="1514194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ES" sz="1200" dirty="0"/>
              <a:t>Generación de cuenta</a:t>
            </a:r>
            <a:endParaRPr lang="en-US" sz="12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45805F6-94A3-C247-8168-D00D893CD35F}"/>
              </a:ext>
            </a:extLst>
          </p:cNvPr>
          <p:cNvSpPr txBox="1"/>
          <p:nvPr/>
        </p:nvSpPr>
        <p:spPr>
          <a:xfrm>
            <a:off x="6845690" y="1062311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Sign Up</a:t>
            </a:r>
          </a:p>
        </p:txBody>
      </p:sp>
      <p:cxnSp>
        <p:nvCxnSpPr>
          <p:cNvPr id="43" name="Elbow Connector 42">
            <a:extLst>
              <a:ext uri="{FF2B5EF4-FFF2-40B4-BE49-F238E27FC236}">
                <a16:creationId xmlns:a16="http://schemas.microsoft.com/office/drawing/2014/main" id="{73ED505E-BAF7-594D-AFAE-F0429255FB67}"/>
              </a:ext>
            </a:extLst>
          </p:cNvPr>
          <p:cNvCxnSpPr>
            <a:cxnSpLocks/>
            <a:stCxn id="24" idx="3"/>
            <a:endCxn id="42" idx="1"/>
          </p:cNvCxnSpPr>
          <p:nvPr/>
        </p:nvCxnSpPr>
        <p:spPr>
          <a:xfrm flipV="1">
            <a:off x="2779540" y="1246977"/>
            <a:ext cx="4066150" cy="2948034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>
            <a:extLst>
              <a:ext uri="{FF2B5EF4-FFF2-40B4-BE49-F238E27FC236}">
                <a16:creationId xmlns:a16="http://schemas.microsoft.com/office/drawing/2014/main" id="{AD5B3A40-580E-4449-9661-497E98913D23}"/>
              </a:ext>
            </a:extLst>
          </p:cNvPr>
          <p:cNvSpPr txBox="1"/>
          <p:nvPr/>
        </p:nvSpPr>
        <p:spPr>
          <a:xfrm>
            <a:off x="6845690" y="2329324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Validaci</a:t>
            </a:r>
            <a:r>
              <a:rPr lang="es-ES" sz="1200" dirty="0"/>
              <a:t>ón de </a:t>
            </a:r>
            <a:r>
              <a:rPr lang="en-US" sz="1200" dirty="0"/>
              <a:t>u</a:t>
            </a:r>
            <a:r>
              <a:rPr lang="es-ES" sz="1200" dirty="0"/>
              <a:t>suario</a:t>
            </a:r>
            <a:endParaRPr lang="en-US" sz="12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26FE11B-7043-7447-BEA7-F96F7D69F88F}"/>
              </a:ext>
            </a:extLst>
          </p:cNvPr>
          <p:cNvSpPr txBox="1"/>
          <p:nvPr/>
        </p:nvSpPr>
        <p:spPr>
          <a:xfrm>
            <a:off x="6845690" y="1877441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Sign In</a:t>
            </a:r>
          </a:p>
        </p:txBody>
      </p:sp>
      <p:cxnSp>
        <p:nvCxnSpPr>
          <p:cNvPr id="52" name="Elbow Connector 51">
            <a:extLst>
              <a:ext uri="{FF2B5EF4-FFF2-40B4-BE49-F238E27FC236}">
                <a16:creationId xmlns:a16="http://schemas.microsoft.com/office/drawing/2014/main" id="{5F18FA5E-63AA-7D40-8AFE-59D2BC80989B}"/>
              </a:ext>
            </a:extLst>
          </p:cNvPr>
          <p:cNvCxnSpPr>
            <a:cxnSpLocks/>
            <a:stCxn id="24" idx="3"/>
            <a:endCxn id="51" idx="1"/>
          </p:cNvCxnSpPr>
          <p:nvPr/>
        </p:nvCxnSpPr>
        <p:spPr>
          <a:xfrm flipV="1">
            <a:off x="2779540" y="2062107"/>
            <a:ext cx="4066150" cy="2132904"/>
          </a:xfrm>
          <a:prstGeom prst="bentConnector3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23011DE7-374E-F242-BB96-DD39FF3126B5}"/>
              </a:ext>
            </a:extLst>
          </p:cNvPr>
          <p:cNvSpPr txBox="1"/>
          <p:nvPr/>
        </p:nvSpPr>
        <p:spPr>
          <a:xfrm>
            <a:off x="6845689" y="2684759"/>
            <a:ext cx="1780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Add Record</a:t>
            </a:r>
            <a:r>
              <a:rPr lang="en-US" b="1" dirty="0"/>
              <a:t> Item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6C1D1C3-37B0-DD40-B889-FF85A1BDC40D}"/>
              </a:ext>
            </a:extLst>
          </p:cNvPr>
          <p:cNvSpPr txBox="1"/>
          <p:nvPr/>
        </p:nvSpPr>
        <p:spPr>
          <a:xfrm>
            <a:off x="6845688" y="3152920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Se agrega el registro en el contrato</a:t>
            </a:r>
          </a:p>
        </p:txBody>
      </p:sp>
      <p:cxnSp>
        <p:nvCxnSpPr>
          <p:cNvPr id="55" name="Elbow Connector 54">
            <a:extLst>
              <a:ext uri="{FF2B5EF4-FFF2-40B4-BE49-F238E27FC236}">
                <a16:creationId xmlns:a16="http://schemas.microsoft.com/office/drawing/2014/main" id="{43A2BB2D-C6B5-4442-9496-483D88A694E2}"/>
              </a:ext>
            </a:extLst>
          </p:cNvPr>
          <p:cNvCxnSpPr>
            <a:cxnSpLocks/>
            <a:stCxn id="24" idx="3"/>
            <a:endCxn id="53" idx="1"/>
          </p:cNvCxnSpPr>
          <p:nvPr/>
        </p:nvCxnSpPr>
        <p:spPr>
          <a:xfrm flipV="1">
            <a:off x="2779540" y="2869425"/>
            <a:ext cx="4066149" cy="1325586"/>
          </a:xfrm>
          <a:prstGeom prst="bentConnector3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>
            <a:extLst>
              <a:ext uri="{FF2B5EF4-FFF2-40B4-BE49-F238E27FC236}">
                <a16:creationId xmlns:a16="http://schemas.microsoft.com/office/drawing/2014/main" id="{BAFEF205-0C3A-E242-AE5B-2643EB3B6B90}"/>
              </a:ext>
            </a:extLst>
          </p:cNvPr>
          <p:cNvSpPr txBox="1"/>
          <p:nvPr/>
        </p:nvSpPr>
        <p:spPr>
          <a:xfrm>
            <a:off x="6845688" y="3508914"/>
            <a:ext cx="17811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b="1" dirty="0"/>
              <a:t>Add </a:t>
            </a:r>
            <a:r>
              <a:rPr lang="en-US" b="1" dirty="0"/>
              <a:t>Record </a:t>
            </a:r>
            <a:r>
              <a:rPr lang="es-ES" b="1" dirty="0"/>
              <a:t>Vote</a:t>
            </a:r>
            <a:endParaRPr lang="en-US" b="1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AB111B6-F456-A64C-9B96-978B71AF9FC1}"/>
              </a:ext>
            </a:extLst>
          </p:cNvPr>
          <p:cNvSpPr txBox="1"/>
          <p:nvPr/>
        </p:nvSpPr>
        <p:spPr>
          <a:xfrm>
            <a:off x="6841301" y="3878246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Se </a:t>
            </a:r>
            <a:r>
              <a:rPr lang="es-ES" sz="1200" dirty="0"/>
              <a:t>realiza</a:t>
            </a:r>
            <a:r>
              <a:rPr lang="en-US" sz="1200" dirty="0"/>
              <a:t> el </a:t>
            </a:r>
            <a:r>
              <a:rPr lang="es-ES" sz="1200" dirty="0"/>
              <a:t>voto</a:t>
            </a:r>
            <a:r>
              <a:rPr lang="en-US" sz="1200" dirty="0"/>
              <a:t> en el contrato</a:t>
            </a:r>
          </a:p>
        </p:txBody>
      </p:sp>
      <p:cxnSp>
        <p:nvCxnSpPr>
          <p:cNvPr id="58" name="Elbow Connector 57">
            <a:extLst>
              <a:ext uri="{FF2B5EF4-FFF2-40B4-BE49-F238E27FC236}">
                <a16:creationId xmlns:a16="http://schemas.microsoft.com/office/drawing/2014/main" id="{5CE1EA16-6132-304A-B182-15974C3C17E8}"/>
              </a:ext>
            </a:extLst>
          </p:cNvPr>
          <p:cNvCxnSpPr>
            <a:cxnSpLocks/>
            <a:stCxn id="24" idx="3"/>
            <a:endCxn id="56" idx="1"/>
          </p:cNvCxnSpPr>
          <p:nvPr/>
        </p:nvCxnSpPr>
        <p:spPr>
          <a:xfrm flipV="1">
            <a:off x="2779540" y="3693580"/>
            <a:ext cx="4066148" cy="501431"/>
          </a:xfrm>
          <a:prstGeom prst="bentConnector3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60C1133E-6002-5745-8DBE-CAC1987B5452}"/>
              </a:ext>
            </a:extLst>
          </p:cNvPr>
          <p:cNvSpPr txBox="1"/>
          <p:nvPr/>
        </p:nvSpPr>
        <p:spPr>
          <a:xfrm>
            <a:off x="2718005" y="3764123"/>
            <a:ext cx="1088760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i="1" dirty="0"/>
              <a:t>Master Account</a:t>
            </a:r>
          </a:p>
          <a:p>
            <a:r>
              <a:rPr lang="en-US" sz="1100" i="1" dirty="0"/>
              <a:t>$$$$$$ ETH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84F4003A-9219-4D48-9316-C0D071F9C24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554" y="2242678"/>
            <a:ext cx="880746" cy="463859"/>
          </a:xfrm>
          <a:prstGeom prst="rect">
            <a:avLst/>
          </a:prstGeom>
        </p:spPr>
      </p:pic>
      <p:cxnSp>
        <p:nvCxnSpPr>
          <p:cNvPr id="66" name="Elbow Connector 65">
            <a:extLst>
              <a:ext uri="{FF2B5EF4-FFF2-40B4-BE49-F238E27FC236}">
                <a16:creationId xmlns:a16="http://schemas.microsoft.com/office/drawing/2014/main" id="{A3C6C0F3-5167-8246-AD06-2FF7FFC1F76B}"/>
              </a:ext>
            </a:extLst>
          </p:cNvPr>
          <p:cNvCxnSpPr>
            <a:cxnSpLocks/>
            <a:stCxn id="24" idx="0"/>
            <a:endCxn id="67" idx="3"/>
          </p:cNvCxnSpPr>
          <p:nvPr/>
        </p:nvCxnSpPr>
        <p:spPr>
          <a:xfrm rot="16200000" flipV="1">
            <a:off x="1424480" y="2849493"/>
            <a:ext cx="1081730" cy="1103596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D470654A-9BD3-EA45-8C01-F0B9DC6433F4}"/>
              </a:ext>
            </a:extLst>
          </p:cNvPr>
          <p:cNvSpPr txBox="1"/>
          <p:nvPr/>
        </p:nvSpPr>
        <p:spPr>
          <a:xfrm>
            <a:off x="485216" y="2706537"/>
            <a:ext cx="9144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/>
            </a:lvl1pPr>
          </a:lstStyle>
          <a:p>
            <a:r>
              <a:rPr lang="en-US" dirty="0"/>
              <a:t>MongoDB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B793EE08-02C5-074B-8BF6-27F3AE73D4E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61381" y="3089378"/>
            <a:ext cx="508000" cy="450850"/>
          </a:xfrm>
          <a:prstGeom prst="rect">
            <a:avLst/>
          </a:prstGeom>
        </p:spPr>
      </p:pic>
      <p:sp>
        <p:nvSpPr>
          <p:cNvPr id="70" name="TextBox 69">
            <a:extLst>
              <a:ext uri="{FF2B5EF4-FFF2-40B4-BE49-F238E27FC236}">
                <a16:creationId xmlns:a16="http://schemas.microsoft.com/office/drawing/2014/main" id="{694CB126-7953-2D46-A2B7-68BDC8AE2D44}"/>
              </a:ext>
            </a:extLst>
          </p:cNvPr>
          <p:cNvSpPr txBox="1"/>
          <p:nvPr/>
        </p:nvSpPr>
        <p:spPr>
          <a:xfrm>
            <a:off x="1345952" y="3540228"/>
            <a:ext cx="738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1400" b="1"/>
            </a:lvl1pPr>
          </a:lstStyle>
          <a:p>
            <a:r>
              <a:rPr lang="en-US" dirty="0"/>
              <a:t>Storage</a:t>
            </a:r>
          </a:p>
        </p:txBody>
      </p:sp>
      <p:cxnSp>
        <p:nvCxnSpPr>
          <p:cNvPr id="72" name="Elbow Connector 71">
            <a:extLst>
              <a:ext uri="{FF2B5EF4-FFF2-40B4-BE49-F238E27FC236}">
                <a16:creationId xmlns:a16="http://schemas.microsoft.com/office/drawing/2014/main" id="{F7F0C447-13F0-4046-A759-735D57831335}"/>
              </a:ext>
            </a:extLst>
          </p:cNvPr>
          <p:cNvCxnSpPr>
            <a:cxnSpLocks/>
            <a:stCxn id="24" idx="0"/>
            <a:endCxn id="70" idx="3"/>
          </p:cNvCxnSpPr>
          <p:nvPr/>
        </p:nvCxnSpPr>
        <p:spPr>
          <a:xfrm rot="16200000" flipV="1">
            <a:off x="2181381" y="3606394"/>
            <a:ext cx="248039" cy="423486"/>
          </a:xfrm>
          <a:prstGeom prst="bentConnector2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1EEE1919-1C3A-F94B-910A-10CCE340001E}"/>
              </a:ext>
            </a:extLst>
          </p:cNvPr>
          <p:cNvSpPr txBox="1"/>
          <p:nvPr/>
        </p:nvSpPr>
        <p:spPr>
          <a:xfrm>
            <a:off x="6859967" y="4234240"/>
            <a:ext cx="21115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Get</a:t>
            </a:r>
            <a:r>
              <a:rPr lang="es-ES" b="1" dirty="0"/>
              <a:t> </a:t>
            </a:r>
            <a:r>
              <a:rPr lang="en-US" b="1" dirty="0"/>
              <a:t>Record Item List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7EE9BB15-1451-D24A-B28E-8D77466E01FC}"/>
              </a:ext>
            </a:extLst>
          </p:cNvPr>
          <p:cNvSpPr txBox="1"/>
          <p:nvPr/>
        </p:nvSpPr>
        <p:spPr>
          <a:xfrm>
            <a:off x="6855580" y="4603572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Se consulta la lista de registros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985FCD1F-2741-664A-8139-5CBF2D78A06E}"/>
              </a:ext>
            </a:extLst>
          </p:cNvPr>
          <p:cNvSpPr txBox="1"/>
          <p:nvPr/>
        </p:nvSpPr>
        <p:spPr>
          <a:xfrm>
            <a:off x="6845688" y="5144232"/>
            <a:ext cx="21120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Get</a:t>
            </a:r>
            <a:r>
              <a:rPr lang="es-ES" b="1" dirty="0"/>
              <a:t> </a:t>
            </a:r>
            <a:r>
              <a:rPr lang="en-US" b="1" dirty="0"/>
              <a:t>Record Vote List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A23B7A6-AE57-754D-ACF4-B520EB03B431}"/>
              </a:ext>
            </a:extLst>
          </p:cNvPr>
          <p:cNvSpPr txBox="1"/>
          <p:nvPr/>
        </p:nvSpPr>
        <p:spPr>
          <a:xfrm>
            <a:off x="6841301" y="5513564"/>
            <a:ext cx="2396169" cy="461665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Se consulta la lista de votos por registro</a:t>
            </a:r>
          </a:p>
        </p:txBody>
      </p:sp>
      <p:cxnSp>
        <p:nvCxnSpPr>
          <p:cNvPr id="86" name="Elbow Connector 85">
            <a:extLst>
              <a:ext uri="{FF2B5EF4-FFF2-40B4-BE49-F238E27FC236}">
                <a16:creationId xmlns:a16="http://schemas.microsoft.com/office/drawing/2014/main" id="{00CBD831-2EE5-F841-87BE-8D3CBA642778}"/>
              </a:ext>
            </a:extLst>
          </p:cNvPr>
          <p:cNvCxnSpPr>
            <a:cxnSpLocks/>
            <a:stCxn id="24" idx="3"/>
            <a:endCxn id="79" idx="1"/>
          </p:cNvCxnSpPr>
          <p:nvPr/>
        </p:nvCxnSpPr>
        <p:spPr>
          <a:xfrm>
            <a:off x="2779540" y="4195011"/>
            <a:ext cx="4080427" cy="223895"/>
          </a:xfrm>
          <a:prstGeom prst="bentConnector3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Elbow Connector 87">
            <a:extLst>
              <a:ext uri="{FF2B5EF4-FFF2-40B4-BE49-F238E27FC236}">
                <a16:creationId xmlns:a16="http://schemas.microsoft.com/office/drawing/2014/main" id="{4AC67B5E-AFD9-F046-B020-8E56BFE182B6}"/>
              </a:ext>
            </a:extLst>
          </p:cNvPr>
          <p:cNvCxnSpPr>
            <a:stCxn id="24" idx="3"/>
            <a:endCxn id="81" idx="1"/>
          </p:cNvCxnSpPr>
          <p:nvPr/>
        </p:nvCxnSpPr>
        <p:spPr>
          <a:xfrm>
            <a:off x="2779540" y="4195011"/>
            <a:ext cx="4066148" cy="1133887"/>
          </a:xfrm>
          <a:prstGeom prst="bentConnector3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4067E475-2136-954B-AA4E-754E7E7CC7EF}"/>
              </a:ext>
            </a:extLst>
          </p:cNvPr>
          <p:cNvSpPr txBox="1"/>
          <p:nvPr/>
        </p:nvSpPr>
        <p:spPr>
          <a:xfrm>
            <a:off x="6845688" y="6060563"/>
            <a:ext cx="2642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>
              <a:defRPr b="1"/>
            </a:lvl1pPr>
          </a:lstStyle>
          <a:p>
            <a:r>
              <a:rPr lang="en-US"/>
              <a:t>Get</a:t>
            </a:r>
            <a:r>
              <a:rPr lang="es-ES" dirty="0"/>
              <a:t> </a:t>
            </a:r>
            <a:r>
              <a:rPr lang="en-US" dirty="0"/>
              <a:t>Record Vote Counters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30148929-088E-4D4C-BD91-E6B2AC88324D}"/>
              </a:ext>
            </a:extLst>
          </p:cNvPr>
          <p:cNvSpPr txBox="1"/>
          <p:nvPr/>
        </p:nvSpPr>
        <p:spPr>
          <a:xfrm>
            <a:off x="6841301" y="6429895"/>
            <a:ext cx="2396169" cy="276999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Se consultan los contadores (votos)</a:t>
            </a:r>
          </a:p>
        </p:txBody>
      </p:sp>
      <p:cxnSp>
        <p:nvCxnSpPr>
          <p:cNvPr id="93" name="Elbow Connector 92">
            <a:extLst>
              <a:ext uri="{FF2B5EF4-FFF2-40B4-BE49-F238E27FC236}">
                <a16:creationId xmlns:a16="http://schemas.microsoft.com/office/drawing/2014/main" id="{D3EE0DEE-905F-2645-8FBD-B12F3543CA63}"/>
              </a:ext>
            </a:extLst>
          </p:cNvPr>
          <p:cNvCxnSpPr>
            <a:cxnSpLocks/>
            <a:stCxn id="24" idx="3"/>
            <a:endCxn id="90" idx="1"/>
          </p:cNvCxnSpPr>
          <p:nvPr/>
        </p:nvCxnSpPr>
        <p:spPr>
          <a:xfrm>
            <a:off x="2779540" y="4195011"/>
            <a:ext cx="4066148" cy="2050218"/>
          </a:xfrm>
          <a:prstGeom prst="bentConnector3">
            <a:avLst/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94">
            <a:extLst>
              <a:ext uri="{FF2B5EF4-FFF2-40B4-BE49-F238E27FC236}">
                <a16:creationId xmlns:a16="http://schemas.microsoft.com/office/drawing/2014/main" id="{EEA7AC0C-EA75-3545-8CAE-981E435A3714}"/>
              </a:ext>
            </a:extLst>
          </p:cNvPr>
          <p:cNvSpPr txBox="1"/>
          <p:nvPr/>
        </p:nvSpPr>
        <p:spPr>
          <a:xfrm>
            <a:off x="10083126" y="1120186"/>
            <a:ext cx="15633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>
                    <a:lumMod val="75000"/>
                  </a:schemeClr>
                </a:solidFill>
              </a:rPr>
              <a:t>Backend 100%</a:t>
            </a:r>
          </a:p>
        </p:txBody>
      </p:sp>
    </p:spTree>
    <p:extLst>
      <p:ext uri="{BB962C8B-B14F-4D97-AF65-F5344CB8AC3E}">
        <p14:creationId xmlns:p14="http://schemas.microsoft.com/office/powerpoint/2010/main" val="2024451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val 13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A58DA8-8E13-5E4A-8936-E6451AECD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8240" y="1122363"/>
            <a:ext cx="6339840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b="1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Instrucciones de uso de la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E29AA3-6034-B24F-A505-6C6466E01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8240" y="4700588"/>
            <a:ext cx="5252288" cy="1655762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chemeClr val="tx1">
                  <a:lumMod val="85000"/>
                  <a:lumOff val="15000"/>
                </a:schemeClr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592279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3948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9095E43-2EC8-934D-8333-E640DB060F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80993"/>
            <a:ext cx="7188199" cy="44926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DFEAC641-3D40-214A-880A-28FF5ADC5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 genera el token, el token tiene un tiempo de vida &lt; 5 minutos</a:t>
            </a:r>
          </a:p>
        </p:txBody>
      </p:sp>
    </p:spTree>
    <p:extLst>
      <p:ext uri="{BB962C8B-B14F-4D97-AF65-F5344CB8AC3E}">
        <p14:creationId xmlns:p14="http://schemas.microsoft.com/office/powerpoint/2010/main" val="34270017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13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6A4C0A-3C5B-C94B-8A32-B2597A696C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80993"/>
            <a:ext cx="7188199" cy="44926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D873AC1-B128-744E-972C-5B7299681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Registrar un usuario</a:t>
            </a:r>
          </a:p>
        </p:txBody>
      </p:sp>
    </p:spTree>
    <p:extLst>
      <p:ext uri="{BB962C8B-B14F-4D97-AF65-F5344CB8AC3E}">
        <p14:creationId xmlns:p14="http://schemas.microsoft.com/office/powerpoint/2010/main" val="3399439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13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8BF7F1D-4F62-384D-9685-453A5D9700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80993"/>
            <a:ext cx="7188199" cy="44926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F258E8-C5BE-6A4C-8426-7A2C8A3BB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Identificar a un usuario</a:t>
            </a:r>
          </a:p>
        </p:txBody>
      </p:sp>
    </p:spTree>
    <p:extLst>
      <p:ext uri="{BB962C8B-B14F-4D97-AF65-F5344CB8AC3E}">
        <p14:creationId xmlns:p14="http://schemas.microsoft.com/office/powerpoint/2010/main" val="2694535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23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30FB26F-42E0-A945-A8E4-0E04EAD688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80993"/>
            <a:ext cx="7188199" cy="44926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C75DE18-F3FB-1048-9FF0-45FBA20AC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Obtener el listado de votos de un registro</a:t>
            </a:r>
          </a:p>
        </p:txBody>
      </p:sp>
    </p:spTree>
    <p:extLst>
      <p:ext uri="{BB962C8B-B14F-4D97-AF65-F5344CB8AC3E}">
        <p14:creationId xmlns:p14="http://schemas.microsoft.com/office/powerpoint/2010/main" val="4194537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13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Content Placeholder 14">
            <a:extLst>
              <a:ext uri="{FF2B5EF4-FFF2-40B4-BE49-F238E27FC236}">
                <a16:creationId xmlns:a16="http://schemas.microsoft.com/office/drawing/2014/main" id="{BAC86987-8B9C-E446-BC5C-D347FF8C1D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80993"/>
            <a:ext cx="7188199" cy="44926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F9CB47-AB99-574C-A483-7C134D994F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 err="1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Agregar</a:t>
            </a:r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un registro</a:t>
            </a:r>
          </a:p>
        </p:txBody>
      </p:sp>
    </p:spTree>
    <p:extLst>
      <p:ext uri="{BB962C8B-B14F-4D97-AF65-F5344CB8AC3E}">
        <p14:creationId xmlns:p14="http://schemas.microsoft.com/office/powerpoint/2010/main" val="907241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423A4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694C899-9D7C-2040-843A-AA76504DE0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8600" y="1180993"/>
            <a:ext cx="7188199" cy="449262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838F5DA-054F-F34D-AB72-BE167EADA1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Agregar un voto a un registro</a:t>
            </a:r>
          </a:p>
        </p:txBody>
      </p:sp>
    </p:spTree>
    <p:extLst>
      <p:ext uri="{BB962C8B-B14F-4D97-AF65-F5344CB8AC3E}">
        <p14:creationId xmlns:p14="http://schemas.microsoft.com/office/powerpoint/2010/main" val="2382451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37555</TotalTime>
  <Words>398</Words>
  <Application>Microsoft Macintosh PowerPoint</Application>
  <PresentationFormat>Widescreen</PresentationFormat>
  <Paragraphs>126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Arquitectura de la solución</vt:lpstr>
      <vt:lpstr>TuVotoCuenta</vt:lpstr>
      <vt:lpstr>Instrucciones de uso de la API</vt:lpstr>
      <vt:lpstr>Se genera el token, el token tiene un tiempo de vida &lt; 5 minutos</vt:lpstr>
      <vt:lpstr>Registrar un usuario</vt:lpstr>
      <vt:lpstr>Identificar a un usuario</vt:lpstr>
      <vt:lpstr>Obtener el listado de votos de un registro</vt:lpstr>
      <vt:lpstr>Agregar un registro</vt:lpstr>
      <vt:lpstr>Agregar un voto a un registro</vt:lpstr>
      <vt:lpstr>Obtener contadores de votos de un registro</vt:lpstr>
      <vt:lpstr>Obtener lista de registros</vt:lpstr>
      <vt:lpstr>Costos de implementación</vt:lpstr>
      <vt:lpstr>Costos Finales – API Serverless</vt:lpstr>
      <vt:lpstr>Costos Finales – Almacenamiento registros</vt:lpstr>
      <vt:lpstr>Costos Finales – Almacenamiento archivos</vt:lpstr>
      <vt:lpstr>Review Pendientes App Mobile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Roberto Cervantes</dc:creator>
  <cp:lastModifiedBy>Roberto Cervantes</cp:lastModifiedBy>
  <cp:revision>125</cp:revision>
  <dcterms:created xsi:type="dcterms:W3CDTF">2018-04-28T06:10:24Z</dcterms:created>
  <dcterms:modified xsi:type="dcterms:W3CDTF">2018-06-09T03:09:32Z</dcterms:modified>
</cp:coreProperties>
</file>

<file path=docProps/thumbnail.jpeg>
</file>